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9" r:id="rId1"/>
  </p:sldMasterIdLst>
  <p:sldIdLst>
    <p:sldId id="256" r:id="rId2"/>
    <p:sldId id="282" r:id="rId3"/>
    <p:sldId id="258" r:id="rId4"/>
    <p:sldId id="259" r:id="rId5"/>
    <p:sldId id="272" r:id="rId6"/>
    <p:sldId id="280" r:id="rId7"/>
    <p:sldId id="260" r:id="rId8"/>
    <p:sldId id="261" r:id="rId9"/>
    <p:sldId id="273" r:id="rId10"/>
    <p:sldId id="262" r:id="rId11"/>
    <p:sldId id="263" r:id="rId12"/>
    <p:sldId id="274" r:id="rId13"/>
    <p:sldId id="275" r:id="rId14"/>
    <p:sldId id="264" r:id="rId15"/>
    <p:sldId id="265" r:id="rId16"/>
    <p:sldId id="266" r:id="rId17"/>
    <p:sldId id="278" r:id="rId18"/>
    <p:sldId id="276" r:id="rId19"/>
    <p:sldId id="267" r:id="rId20"/>
    <p:sldId id="268" r:id="rId21"/>
    <p:sldId id="269" r:id="rId22"/>
    <p:sldId id="270" r:id="rId23"/>
    <p:sldId id="271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ATA ROSSELLI" initials="AR" lastIdx="1" clrIdx="0">
    <p:extLst>
      <p:ext uri="{19B8F6BF-5375-455C-9EA6-DF929625EA0E}">
        <p15:presenceInfo xmlns:p15="http://schemas.microsoft.com/office/powerpoint/2012/main" userId="AGATA ROSSE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1D052-5595-43B3-AC27-E0F809F6A831}" v="110" dt="2021-03-26T18:56:55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BB92E-3209-4373-BE63-B169D1088417}" type="doc">
      <dgm:prSet loTypeId="urn:microsoft.com/office/officeart/2008/layout/LinedList" loCatId="list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B741C37-B9FD-406A-8C23-D4C6F4EA8C93}">
      <dgm:prSet/>
      <dgm:spPr/>
      <dgm:t>
        <a:bodyPr/>
        <a:lstStyle/>
        <a:p>
          <a:r>
            <a:rPr lang="it-IT" dirty="0">
              <a:latin typeface="+mn-lt"/>
            </a:rPr>
            <a:t>Questa applicazione serve per la gestione della palestra di </a:t>
          </a:r>
          <a:r>
            <a:rPr lang="it-IT" dirty="0" err="1">
              <a:latin typeface="+mn-lt"/>
            </a:rPr>
            <a:t>Taekwon-Do</a:t>
          </a:r>
          <a:r>
            <a:rPr lang="it-IT" dirty="0">
              <a:latin typeface="+mn-lt"/>
            </a:rPr>
            <a:t> ITF sita in Sicilia, in provincia di Catania.</a:t>
          </a:r>
          <a:endParaRPr lang="en-US" dirty="0">
            <a:latin typeface="+mn-lt"/>
          </a:endParaRPr>
        </a:p>
      </dgm:t>
    </dgm:pt>
    <dgm:pt modelId="{11B1EA0D-AEAD-488B-96FF-1822192DE55D}" type="parTrans" cxnId="{EF16C92F-6A64-4F56-8ADB-822955E1EAAB}">
      <dgm:prSet/>
      <dgm:spPr/>
      <dgm:t>
        <a:bodyPr/>
        <a:lstStyle/>
        <a:p>
          <a:endParaRPr lang="en-US"/>
        </a:p>
      </dgm:t>
    </dgm:pt>
    <dgm:pt modelId="{58640F73-78E4-4F2C-B0A9-5B7341CBF008}" type="sibTrans" cxnId="{EF16C92F-6A64-4F56-8ADB-822955E1EAAB}">
      <dgm:prSet/>
      <dgm:spPr/>
      <dgm:t>
        <a:bodyPr/>
        <a:lstStyle/>
        <a:p>
          <a:endParaRPr lang="en-US"/>
        </a:p>
      </dgm:t>
    </dgm:pt>
    <dgm:pt modelId="{B7607B5D-5260-436B-8FC3-2E8683B2B461}">
      <dgm:prSet/>
      <dgm:spPr/>
      <dgm:t>
        <a:bodyPr/>
        <a:lstStyle/>
        <a:p>
          <a:r>
            <a:rPr lang="it-IT" dirty="0">
              <a:latin typeface="+mn-lt"/>
            </a:rPr>
            <a:t>Il sito web presenterà una Home Page dedicata ai simboli principali della disciplina, ed un’altra sezione relativa alle cinture che si possono ottenere eseguendo gli esami di passaggio. </a:t>
          </a:r>
          <a:endParaRPr lang="en-US" dirty="0">
            <a:latin typeface="+mn-lt"/>
          </a:endParaRPr>
        </a:p>
      </dgm:t>
    </dgm:pt>
    <dgm:pt modelId="{D9FA2A07-7470-4188-92D3-DC068CD2736A}" type="parTrans" cxnId="{38225888-3B44-4452-A9F6-5C3AF5DE342D}">
      <dgm:prSet/>
      <dgm:spPr/>
      <dgm:t>
        <a:bodyPr/>
        <a:lstStyle/>
        <a:p>
          <a:endParaRPr lang="en-US"/>
        </a:p>
      </dgm:t>
    </dgm:pt>
    <dgm:pt modelId="{D4968EE5-6338-4AE6-80D5-8B395D0B4C7E}" type="sibTrans" cxnId="{38225888-3B44-4452-A9F6-5C3AF5DE342D}">
      <dgm:prSet/>
      <dgm:spPr/>
      <dgm:t>
        <a:bodyPr/>
        <a:lstStyle/>
        <a:p>
          <a:endParaRPr lang="en-US"/>
        </a:p>
      </dgm:t>
    </dgm:pt>
    <dgm:pt modelId="{F4BA36C2-FC01-42B0-8DAE-2DF1C7C1D0A7}">
      <dgm:prSet/>
      <dgm:spPr/>
      <dgm:t>
        <a:bodyPr/>
        <a:lstStyle/>
        <a:p>
          <a:r>
            <a:rPr lang="it-IT" dirty="0">
              <a:latin typeface="+mn-lt"/>
              <a:cs typeface="Aharoni" panose="02010803020104030203" pitchFamily="2" charset="-79"/>
            </a:rPr>
            <a:t>Vi sarà inoltre anche una sezione amministrativa riservata agli istruttori atta alla gestione delle iscrizioni ai corsi, degli esami e alla registrazione dei dati personali degli allievi e delle qualifiche ottenute dagli istruttori.</a:t>
          </a:r>
          <a:endParaRPr lang="en-US" dirty="0">
            <a:latin typeface="+mn-lt"/>
            <a:cs typeface="Aharoni" panose="02010803020104030203" pitchFamily="2" charset="-79"/>
          </a:endParaRPr>
        </a:p>
      </dgm:t>
    </dgm:pt>
    <dgm:pt modelId="{87D032DF-60C4-4D92-987B-A1CC86888FF6}" type="parTrans" cxnId="{02634530-72BF-4612-88D3-750BD4FDEDE5}">
      <dgm:prSet/>
      <dgm:spPr/>
      <dgm:t>
        <a:bodyPr/>
        <a:lstStyle/>
        <a:p>
          <a:endParaRPr lang="en-US"/>
        </a:p>
      </dgm:t>
    </dgm:pt>
    <dgm:pt modelId="{EEDA9AFB-6732-48B4-932F-EEBDD71CDCB1}" type="sibTrans" cxnId="{02634530-72BF-4612-88D3-750BD4FDEDE5}">
      <dgm:prSet/>
      <dgm:spPr/>
      <dgm:t>
        <a:bodyPr/>
        <a:lstStyle/>
        <a:p>
          <a:endParaRPr lang="en-US"/>
        </a:p>
      </dgm:t>
    </dgm:pt>
    <dgm:pt modelId="{A0CAC55D-E970-45CA-BAAA-375585114A42}" type="pres">
      <dgm:prSet presAssocID="{4F5BB92E-3209-4373-BE63-B169D1088417}" presName="vert0" presStyleCnt="0">
        <dgm:presLayoutVars>
          <dgm:dir/>
          <dgm:animOne val="branch"/>
          <dgm:animLvl val="lvl"/>
        </dgm:presLayoutVars>
      </dgm:prSet>
      <dgm:spPr/>
    </dgm:pt>
    <dgm:pt modelId="{3FE84821-C549-4035-94ED-58A4AA7F578B}" type="pres">
      <dgm:prSet presAssocID="{6B741C37-B9FD-406A-8C23-D4C6F4EA8C93}" presName="thickLine" presStyleLbl="alignNode1" presStyleIdx="0" presStyleCnt="3"/>
      <dgm:spPr/>
    </dgm:pt>
    <dgm:pt modelId="{0F5F85F0-BD4F-4FE4-BAFD-8520D31E4765}" type="pres">
      <dgm:prSet presAssocID="{6B741C37-B9FD-406A-8C23-D4C6F4EA8C93}" presName="horz1" presStyleCnt="0"/>
      <dgm:spPr/>
    </dgm:pt>
    <dgm:pt modelId="{3EE520D1-68F2-43F3-8F01-3A371335BC7D}" type="pres">
      <dgm:prSet presAssocID="{6B741C37-B9FD-406A-8C23-D4C6F4EA8C93}" presName="tx1" presStyleLbl="revTx" presStyleIdx="0" presStyleCnt="3"/>
      <dgm:spPr/>
    </dgm:pt>
    <dgm:pt modelId="{F903B1A2-AD4B-4BEC-82A5-BB098BA18C5D}" type="pres">
      <dgm:prSet presAssocID="{6B741C37-B9FD-406A-8C23-D4C6F4EA8C93}" presName="vert1" presStyleCnt="0"/>
      <dgm:spPr/>
    </dgm:pt>
    <dgm:pt modelId="{20828C95-B313-4088-898C-9FF788088F89}" type="pres">
      <dgm:prSet presAssocID="{B7607B5D-5260-436B-8FC3-2E8683B2B461}" presName="thickLine" presStyleLbl="alignNode1" presStyleIdx="1" presStyleCnt="3"/>
      <dgm:spPr/>
    </dgm:pt>
    <dgm:pt modelId="{C0592FCC-2967-4DAC-A274-4413C3574E47}" type="pres">
      <dgm:prSet presAssocID="{B7607B5D-5260-436B-8FC3-2E8683B2B461}" presName="horz1" presStyleCnt="0"/>
      <dgm:spPr/>
    </dgm:pt>
    <dgm:pt modelId="{A2C11F07-3C14-4A85-9D78-F26A5DA01987}" type="pres">
      <dgm:prSet presAssocID="{B7607B5D-5260-436B-8FC3-2E8683B2B461}" presName="tx1" presStyleLbl="revTx" presStyleIdx="1" presStyleCnt="3"/>
      <dgm:spPr/>
    </dgm:pt>
    <dgm:pt modelId="{0077DACB-547B-4A57-948B-CE477FCC6EAA}" type="pres">
      <dgm:prSet presAssocID="{B7607B5D-5260-436B-8FC3-2E8683B2B461}" presName="vert1" presStyleCnt="0"/>
      <dgm:spPr/>
    </dgm:pt>
    <dgm:pt modelId="{7A9FC463-3CEC-49ED-85BE-01C6604A0C44}" type="pres">
      <dgm:prSet presAssocID="{F4BA36C2-FC01-42B0-8DAE-2DF1C7C1D0A7}" presName="thickLine" presStyleLbl="alignNode1" presStyleIdx="2" presStyleCnt="3"/>
      <dgm:spPr/>
    </dgm:pt>
    <dgm:pt modelId="{2605A6D8-1B19-4EA3-9EF7-275BB7765C1D}" type="pres">
      <dgm:prSet presAssocID="{F4BA36C2-FC01-42B0-8DAE-2DF1C7C1D0A7}" presName="horz1" presStyleCnt="0"/>
      <dgm:spPr/>
    </dgm:pt>
    <dgm:pt modelId="{8BE44803-57AC-4AA9-9FFE-A92A20FF4B09}" type="pres">
      <dgm:prSet presAssocID="{F4BA36C2-FC01-42B0-8DAE-2DF1C7C1D0A7}" presName="tx1" presStyleLbl="revTx" presStyleIdx="2" presStyleCnt="3"/>
      <dgm:spPr/>
    </dgm:pt>
    <dgm:pt modelId="{4B4DD283-521F-48CE-8371-8A8A589E969E}" type="pres">
      <dgm:prSet presAssocID="{F4BA36C2-FC01-42B0-8DAE-2DF1C7C1D0A7}" presName="vert1" presStyleCnt="0"/>
      <dgm:spPr/>
    </dgm:pt>
  </dgm:ptLst>
  <dgm:cxnLst>
    <dgm:cxn modelId="{EEB5A517-5154-4F91-A036-A4170F063075}" type="presOf" srcId="{4F5BB92E-3209-4373-BE63-B169D1088417}" destId="{A0CAC55D-E970-45CA-BAAA-375585114A42}" srcOrd="0" destOrd="0" presId="urn:microsoft.com/office/officeart/2008/layout/LinedList"/>
    <dgm:cxn modelId="{EF16C92F-6A64-4F56-8ADB-822955E1EAAB}" srcId="{4F5BB92E-3209-4373-BE63-B169D1088417}" destId="{6B741C37-B9FD-406A-8C23-D4C6F4EA8C93}" srcOrd="0" destOrd="0" parTransId="{11B1EA0D-AEAD-488B-96FF-1822192DE55D}" sibTransId="{58640F73-78E4-4F2C-B0A9-5B7341CBF008}"/>
    <dgm:cxn modelId="{02634530-72BF-4612-88D3-750BD4FDEDE5}" srcId="{4F5BB92E-3209-4373-BE63-B169D1088417}" destId="{F4BA36C2-FC01-42B0-8DAE-2DF1C7C1D0A7}" srcOrd="2" destOrd="0" parTransId="{87D032DF-60C4-4D92-987B-A1CC86888FF6}" sibTransId="{EEDA9AFB-6732-48B4-932F-EEBDD71CDCB1}"/>
    <dgm:cxn modelId="{6CA51571-D880-47F3-B41A-F8038FA9D245}" type="presOf" srcId="{F4BA36C2-FC01-42B0-8DAE-2DF1C7C1D0A7}" destId="{8BE44803-57AC-4AA9-9FFE-A92A20FF4B09}" srcOrd="0" destOrd="0" presId="urn:microsoft.com/office/officeart/2008/layout/LinedList"/>
    <dgm:cxn modelId="{85AF9877-FC4C-4F45-AD65-B6012A5F87B8}" type="presOf" srcId="{6B741C37-B9FD-406A-8C23-D4C6F4EA8C93}" destId="{3EE520D1-68F2-43F3-8F01-3A371335BC7D}" srcOrd="0" destOrd="0" presId="urn:microsoft.com/office/officeart/2008/layout/LinedList"/>
    <dgm:cxn modelId="{EA627E84-9D29-4048-9C5C-255AFC1C68DA}" type="presOf" srcId="{B7607B5D-5260-436B-8FC3-2E8683B2B461}" destId="{A2C11F07-3C14-4A85-9D78-F26A5DA01987}" srcOrd="0" destOrd="0" presId="urn:microsoft.com/office/officeart/2008/layout/LinedList"/>
    <dgm:cxn modelId="{38225888-3B44-4452-A9F6-5C3AF5DE342D}" srcId="{4F5BB92E-3209-4373-BE63-B169D1088417}" destId="{B7607B5D-5260-436B-8FC3-2E8683B2B461}" srcOrd="1" destOrd="0" parTransId="{D9FA2A07-7470-4188-92D3-DC068CD2736A}" sibTransId="{D4968EE5-6338-4AE6-80D5-8B395D0B4C7E}"/>
    <dgm:cxn modelId="{19F887B9-BA39-403A-97EB-0D7375892949}" type="presParOf" srcId="{A0CAC55D-E970-45CA-BAAA-375585114A42}" destId="{3FE84821-C549-4035-94ED-58A4AA7F578B}" srcOrd="0" destOrd="0" presId="urn:microsoft.com/office/officeart/2008/layout/LinedList"/>
    <dgm:cxn modelId="{0A95AECF-3553-44AB-823C-1AC53F08CD83}" type="presParOf" srcId="{A0CAC55D-E970-45CA-BAAA-375585114A42}" destId="{0F5F85F0-BD4F-4FE4-BAFD-8520D31E4765}" srcOrd="1" destOrd="0" presId="urn:microsoft.com/office/officeart/2008/layout/LinedList"/>
    <dgm:cxn modelId="{C2A8DC76-B7E8-4065-BB3F-635B31E7FA5E}" type="presParOf" srcId="{0F5F85F0-BD4F-4FE4-BAFD-8520D31E4765}" destId="{3EE520D1-68F2-43F3-8F01-3A371335BC7D}" srcOrd="0" destOrd="0" presId="urn:microsoft.com/office/officeart/2008/layout/LinedList"/>
    <dgm:cxn modelId="{D1912FB7-4E19-4D04-B6D7-EAFC1A81A418}" type="presParOf" srcId="{0F5F85F0-BD4F-4FE4-BAFD-8520D31E4765}" destId="{F903B1A2-AD4B-4BEC-82A5-BB098BA18C5D}" srcOrd="1" destOrd="0" presId="urn:microsoft.com/office/officeart/2008/layout/LinedList"/>
    <dgm:cxn modelId="{EC1962D6-D1C1-4CAA-B216-5D6ADB175DC1}" type="presParOf" srcId="{A0CAC55D-E970-45CA-BAAA-375585114A42}" destId="{20828C95-B313-4088-898C-9FF788088F89}" srcOrd="2" destOrd="0" presId="urn:microsoft.com/office/officeart/2008/layout/LinedList"/>
    <dgm:cxn modelId="{2D61A3EE-B836-4A8A-AB51-56E429351B77}" type="presParOf" srcId="{A0CAC55D-E970-45CA-BAAA-375585114A42}" destId="{C0592FCC-2967-4DAC-A274-4413C3574E47}" srcOrd="3" destOrd="0" presId="urn:microsoft.com/office/officeart/2008/layout/LinedList"/>
    <dgm:cxn modelId="{1E83691A-F2C8-4461-BDCA-CC4780632402}" type="presParOf" srcId="{C0592FCC-2967-4DAC-A274-4413C3574E47}" destId="{A2C11F07-3C14-4A85-9D78-F26A5DA01987}" srcOrd="0" destOrd="0" presId="urn:microsoft.com/office/officeart/2008/layout/LinedList"/>
    <dgm:cxn modelId="{F6F269F6-6B5A-4ABD-AC4C-9D5AB5F66E66}" type="presParOf" srcId="{C0592FCC-2967-4DAC-A274-4413C3574E47}" destId="{0077DACB-547B-4A57-948B-CE477FCC6EAA}" srcOrd="1" destOrd="0" presId="urn:microsoft.com/office/officeart/2008/layout/LinedList"/>
    <dgm:cxn modelId="{5DEC4701-69C4-48F9-BF79-7670F98B2B42}" type="presParOf" srcId="{A0CAC55D-E970-45CA-BAAA-375585114A42}" destId="{7A9FC463-3CEC-49ED-85BE-01C6604A0C44}" srcOrd="4" destOrd="0" presId="urn:microsoft.com/office/officeart/2008/layout/LinedList"/>
    <dgm:cxn modelId="{2BEB2115-8320-4986-8D9C-4C596380E58E}" type="presParOf" srcId="{A0CAC55D-E970-45CA-BAAA-375585114A42}" destId="{2605A6D8-1B19-4EA3-9EF7-275BB7765C1D}" srcOrd="5" destOrd="0" presId="urn:microsoft.com/office/officeart/2008/layout/LinedList"/>
    <dgm:cxn modelId="{2EC111F2-96DD-46B9-B37E-8456EE1D8B07}" type="presParOf" srcId="{2605A6D8-1B19-4EA3-9EF7-275BB7765C1D}" destId="{8BE44803-57AC-4AA9-9FFE-A92A20FF4B09}" srcOrd="0" destOrd="0" presId="urn:microsoft.com/office/officeart/2008/layout/LinedList"/>
    <dgm:cxn modelId="{CA9057D8-BE16-4BAC-BF19-DC88121F65A6}" type="presParOf" srcId="{2605A6D8-1B19-4EA3-9EF7-275BB7765C1D}" destId="{4B4DD283-521F-48CE-8371-8A8A589E96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84821-C549-4035-94ED-58A4AA7F578B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E520D1-68F2-43F3-8F01-3A371335BC7D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+mn-lt"/>
            </a:rPr>
            <a:t>Questa applicazione serve per la gestione della palestra di </a:t>
          </a:r>
          <a:r>
            <a:rPr lang="it-IT" sz="2200" kern="1200" dirty="0" err="1">
              <a:latin typeface="+mn-lt"/>
            </a:rPr>
            <a:t>Taekwon-Do</a:t>
          </a:r>
          <a:r>
            <a:rPr lang="it-IT" sz="2200" kern="1200" dirty="0">
              <a:latin typeface="+mn-lt"/>
            </a:rPr>
            <a:t> ITF sita in Sicilia, in provincia di Catania.</a:t>
          </a:r>
          <a:endParaRPr lang="en-US" sz="2200" kern="1200" dirty="0">
            <a:latin typeface="+mn-lt"/>
          </a:endParaRPr>
        </a:p>
      </dsp:txBody>
      <dsp:txXfrm>
        <a:off x="0" y="2392"/>
        <a:ext cx="6266011" cy="1631587"/>
      </dsp:txXfrm>
    </dsp:sp>
    <dsp:sp modelId="{20828C95-B313-4088-898C-9FF788088F89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C11F07-3C14-4A85-9D78-F26A5DA01987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+mn-lt"/>
            </a:rPr>
            <a:t>Il sito web presenterà una Home Page dedicata ai simboli principali della disciplina, ed un’altra sezione relativa alle cinture che si possono ottenere eseguendo gli esami di passaggio. </a:t>
          </a:r>
          <a:endParaRPr lang="en-US" sz="2200" kern="1200" dirty="0">
            <a:latin typeface="+mn-lt"/>
          </a:endParaRPr>
        </a:p>
      </dsp:txBody>
      <dsp:txXfrm>
        <a:off x="0" y="1633979"/>
        <a:ext cx="6266011" cy="1631587"/>
      </dsp:txXfrm>
    </dsp:sp>
    <dsp:sp modelId="{7A9FC463-3CEC-49ED-85BE-01C6604A0C44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E44803-57AC-4AA9-9FFE-A92A20FF4B09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+mn-lt"/>
              <a:cs typeface="Aharoni" panose="02010803020104030203" pitchFamily="2" charset="-79"/>
            </a:rPr>
            <a:t>Vi sarà inoltre anche una sezione amministrativa riservata agli istruttori atta alla gestione delle iscrizioni ai corsi, degli esami e alla registrazione dei dati personali degli allievi e delle qualifiche ottenute dagli istruttori.</a:t>
          </a:r>
          <a:endParaRPr lang="en-US" sz="2200" kern="1200" dirty="0">
            <a:latin typeface="+mn-lt"/>
            <a:cs typeface="Aharoni" panose="02010803020104030203" pitchFamily="2" charset="-79"/>
          </a:endParaRPr>
        </a:p>
      </dsp:txBody>
      <dsp:txXfrm>
        <a:off x="0" y="3265567"/>
        <a:ext cx="6266011" cy="1631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8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27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97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587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7635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921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36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92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4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69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2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46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85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37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23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FF7CB6-0692-4BED-8177-87227AD6E1E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E8DED9-1867-4319-80D6-3B013B3AA7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908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9546BA-79CA-43FC-B3FD-C206F527D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64" y="1197428"/>
            <a:ext cx="5955127" cy="4463144"/>
          </a:xfrm>
        </p:spPr>
        <p:txBody>
          <a:bodyPr anchor="ctr">
            <a:normAutofit/>
          </a:bodyPr>
          <a:lstStyle/>
          <a:p>
            <a:r>
              <a:rPr lang="it-IT" sz="4800" dirty="0">
                <a:latin typeface="Aharoni" panose="02010803020104030203" pitchFamily="2" charset="-79"/>
                <a:cs typeface="Aharoni" panose="02010803020104030203" pitchFamily="2" charset="-79"/>
              </a:rPr>
              <a:t>PROGETTO ESAME </a:t>
            </a:r>
            <a:br>
              <a:rPr lang="it-IT" sz="4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sz="4800" dirty="0">
                <a:latin typeface="Aharoni" panose="02010803020104030203" pitchFamily="2" charset="-79"/>
                <a:cs typeface="Aharoni" panose="02010803020104030203" pitchFamily="2" charset="-79"/>
              </a:rPr>
              <a:t>WEB PROGRAMMING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33AAAE-4E66-47F3-8ECB-595885F59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5189" y="1197428"/>
            <a:ext cx="2546747" cy="4463143"/>
          </a:xfrm>
        </p:spPr>
        <p:txBody>
          <a:bodyPr anchor="ctr">
            <a:normAutofit/>
          </a:bodyPr>
          <a:lstStyle/>
          <a:p>
            <a:pPr algn="l"/>
            <a:r>
              <a:rPr lang="it-IT" dirty="0">
                <a:latin typeface="Georgia Pro Black" panose="02040A02050405020203" pitchFamily="18" charset="0"/>
                <a:cs typeface="Aharoni" panose="02010803020104030203" pitchFamily="2" charset="-79"/>
              </a:rPr>
              <a:t>MHW1</a:t>
            </a:r>
          </a:p>
          <a:p>
            <a:pPr algn="l"/>
            <a:r>
              <a:rPr lang="it-IT" i="1" dirty="0">
                <a:latin typeface="Georgia Pro Black" panose="02040A02050405020203" pitchFamily="18" charset="0"/>
                <a:cs typeface="Aharoni" panose="02010803020104030203" pitchFamily="2" charset="-79"/>
              </a:rPr>
              <a:t>Agata Rosselli</a:t>
            </a:r>
          </a:p>
          <a:p>
            <a:pPr algn="l"/>
            <a:r>
              <a:rPr lang="it-IT" i="1" dirty="0">
                <a:latin typeface="Georgia Pro Black" panose="02040A02050405020203" pitchFamily="18" charset="0"/>
                <a:cs typeface="Aharoni" panose="02010803020104030203" pitchFamily="2" charset="-79"/>
              </a:rPr>
              <a:t>O46002240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2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2CD1409-4506-4A17-9474-4011E6DF8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128816"/>
            <a:ext cx="11739716" cy="6600368"/>
          </a:xfrm>
        </p:spPr>
      </p:pic>
    </p:spTree>
    <p:extLst>
      <p:ext uri="{BB962C8B-B14F-4D97-AF65-F5344CB8AC3E}">
        <p14:creationId xmlns:p14="http://schemas.microsoft.com/office/powerpoint/2010/main" val="366131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onitor, elettronico, screenshot&#10;&#10;Descrizione generata automaticamente">
            <a:extLst>
              <a:ext uri="{FF2B5EF4-FFF2-40B4-BE49-F238E27FC236}">
                <a16:creationId xmlns:a16="http://schemas.microsoft.com/office/drawing/2014/main" id="{74FA2B3A-72F6-4716-B7E3-683350D7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2733" r="36052" b="34481"/>
          <a:stretch/>
        </p:blipFill>
        <p:spPr>
          <a:xfrm>
            <a:off x="1757362" y="0"/>
            <a:ext cx="8315326" cy="515695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87BE12-78FA-4C4E-B4C4-FCF9583B8068}"/>
              </a:ext>
            </a:extLst>
          </p:cNvPr>
          <p:cNvSpPr txBox="1"/>
          <p:nvPr/>
        </p:nvSpPr>
        <p:spPr>
          <a:xfrm>
            <a:off x="2500313" y="5572125"/>
            <a:ext cx="690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 PRIMI DUE LOGHI</a:t>
            </a:r>
          </a:p>
        </p:txBody>
      </p:sp>
    </p:spTree>
    <p:extLst>
      <p:ext uri="{BB962C8B-B14F-4D97-AF65-F5344CB8AC3E}">
        <p14:creationId xmlns:p14="http://schemas.microsoft.com/office/powerpoint/2010/main" val="87954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E245969-07A8-4542-A66F-CD6308DE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35852" r="27903" b="8285"/>
          <a:stretch/>
        </p:blipFill>
        <p:spPr>
          <a:xfrm>
            <a:off x="1537375" y="0"/>
            <a:ext cx="9117249" cy="51863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676377-56B8-4026-B8D0-9524F544C03F}"/>
              </a:ext>
            </a:extLst>
          </p:cNvPr>
          <p:cNvSpPr txBox="1"/>
          <p:nvPr/>
        </p:nvSpPr>
        <p:spPr>
          <a:xfrm>
            <a:off x="1818967" y="5488704"/>
            <a:ext cx="8554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  <a:p>
            <a:pPr algn="ctr"/>
            <a:r>
              <a:rPr lang="it-IT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ULTIMI DUE LOGHI</a:t>
            </a:r>
          </a:p>
        </p:txBody>
      </p:sp>
    </p:spTree>
    <p:extLst>
      <p:ext uri="{BB962C8B-B14F-4D97-AF65-F5344CB8AC3E}">
        <p14:creationId xmlns:p14="http://schemas.microsoft.com/office/powerpoint/2010/main" val="306082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B3EF56-B788-4060-9646-4A37E88000EB}"/>
              </a:ext>
            </a:extLst>
          </p:cNvPr>
          <p:cNvSpPr txBox="1"/>
          <p:nvPr/>
        </p:nvSpPr>
        <p:spPr>
          <a:xfrm>
            <a:off x="2939845" y="39085"/>
            <a:ext cx="631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DE91EC-A96A-4737-AB8E-D763CA7336BE}"/>
              </a:ext>
            </a:extLst>
          </p:cNvPr>
          <p:cNvSpPr txBox="1"/>
          <p:nvPr/>
        </p:nvSpPr>
        <p:spPr>
          <a:xfrm>
            <a:off x="379771" y="273649"/>
            <a:ext cx="609845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Ropa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Sans'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#tae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#contenuto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33C206-3ADA-4988-945E-C5694E9A930F}"/>
              </a:ext>
            </a:extLst>
          </p:cNvPr>
          <p:cNvSpPr txBox="1"/>
          <p:nvPr/>
        </p:nvSpPr>
        <p:spPr>
          <a:xfrm>
            <a:off x="8063681" y="355570"/>
            <a:ext cx="444295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#txt2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#contenuto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25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49C784F-993C-4485-B8F6-F70355FB3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1" y="69449"/>
            <a:ext cx="11950898" cy="6719101"/>
          </a:xfrm>
        </p:spPr>
      </p:pic>
    </p:spTree>
    <p:extLst>
      <p:ext uri="{BB962C8B-B14F-4D97-AF65-F5344CB8AC3E}">
        <p14:creationId xmlns:p14="http://schemas.microsoft.com/office/powerpoint/2010/main" val="19105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53FA49F-E721-48E4-ADA2-C446CCFC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55E7BE-1BE7-4E87-A0F0-372CA60E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1" t="11832" r="28757" b="15139"/>
          <a:stretch/>
        </p:blipFill>
        <p:spPr>
          <a:xfrm>
            <a:off x="0" y="0"/>
            <a:ext cx="8716297" cy="68580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7F0E58-6FF4-4EA7-9ED5-F9C7C26E8EC6}"/>
              </a:ext>
            </a:extLst>
          </p:cNvPr>
          <p:cNvSpPr txBox="1"/>
          <p:nvPr/>
        </p:nvSpPr>
        <p:spPr>
          <a:xfrm>
            <a:off x="8843963" y="1157288"/>
            <a:ext cx="322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PRIMI TRE LOGHI</a:t>
            </a:r>
          </a:p>
        </p:txBody>
      </p:sp>
    </p:spTree>
    <p:extLst>
      <p:ext uri="{BB962C8B-B14F-4D97-AF65-F5344CB8AC3E}">
        <p14:creationId xmlns:p14="http://schemas.microsoft.com/office/powerpoint/2010/main" val="151374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7C511F66-6ADF-4D6F-BE88-BA5C6CE6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t="14390" r="36296" b="9653"/>
          <a:stretch/>
        </p:blipFill>
        <p:spPr>
          <a:xfrm>
            <a:off x="0" y="7374"/>
            <a:ext cx="7595419" cy="6853009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5081F8-23B8-4714-AA4E-9CCFFD9F82F0}"/>
              </a:ext>
            </a:extLst>
          </p:cNvPr>
          <p:cNvSpPr txBox="1"/>
          <p:nvPr/>
        </p:nvSpPr>
        <p:spPr>
          <a:xfrm>
            <a:off x="7595419" y="1607574"/>
            <a:ext cx="4596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ULTIMI TRE LOGHI</a:t>
            </a:r>
          </a:p>
        </p:txBody>
      </p:sp>
    </p:spTree>
    <p:extLst>
      <p:ext uri="{BB962C8B-B14F-4D97-AF65-F5344CB8AC3E}">
        <p14:creationId xmlns:p14="http://schemas.microsoft.com/office/powerpoint/2010/main" val="126865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4BEF8F-A0B0-40C3-8D02-E17B8C52B616}"/>
              </a:ext>
            </a:extLst>
          </p:cNvPr>
          <p:cNvSpPr txBox="1"/>
          <p:nvPr/>
        </p:nvSpPr>
        <p:spPr>
          <a:xfrm>
            <a:off x="320777" y="151179"/>
            <a:ext cx="609845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#contenuto2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1vw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1vh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1723A5-A971-4FC8-86FF-E37083043B53}"/>
              </a:ext>
            </a:extLst>
          </p:cNvPr>
          <p:cNvSpPr txBox="1"/>
          <p:nvPr/>
        </p:nvSpPr>
        <p:spPr>
          <a:xfrm>
            <a:off x="3610896" y="108434"/>
            <a:ext cx="497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  <a:endParaRPr lang="it-IT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8B4B1-A3B5-4353-B856-E0A2DA372857}"/>
              </a:ext>
            </a:extLst>
          </p:cNvPr>
          <p:cNvSpPr txBox="1"/>
          <p:nvPr/>
        </p:nvSpPr>
        <p:spPr>
          <a:xfrm>
            <a:off x="7635977" y="431600"/>
            <a:ext cx="609845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#contenuto2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#giallo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#verde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#blu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#rosso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#nero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136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134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134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90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943E1AE-01E7-4CBF-B045-456B6F340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7"/>
          <a:stretch/>
        </p:blipFill>
        <p:spPr>
          <a:xfrm>
            <a:off x="406680" y="1085230"/>
            <a:ext cx="11378640" cy="1623865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D22023-0AFF-4402-AEFE-0279EB943503}"/>
              </a:ext>
            </a:extLst>
          </p:cNvPr>
          <p:cNvSpPr txBox="1"/>
          <p:nvPr/>
        </p:nvSpPr>
        <p:spPr>
          <a:xfrm>
            <a:off x="2545556" y="314325"/>
            <a:ext cx="710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FOOTER</a:t>
            </a:r>
          </a:p>
        </p:txBody>
      </p:sp>
      <p:pic>
        <p:nvPicPr>
          <p:cNvPr id="4" name="Immagine 3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60E2B863-2762-473A-B23A-1F2AF75D4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45589" r="54032" b="32250"/>
          <a:stretch/>
        </p:blipFill>
        <p:spPr>
          <a:xfrm>
            <a:off x="3017279" y="3687240"/>
            <a:ext cx="6629165" cy="27312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EC1D598-C509-461C-9F49-329FBDDD7B34}"/>
              </a:ext>
            </a:extLst>
          </p:cNvPr>
          <p:cNvSpPr txBox="1"/>
          <p:nvPr/>
        </p:nvSpPr>
        <p:spPr>
          <a:xfrm>
            <a:off x="1229032" y="2967335"/>
            <a:ext cx="9733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it-IT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 FOOTER</a:t>
            </a:r>
          </a:p>
        </p:txBody>
      </p:sp>
    </p:spTree>
    <p:extLst>
      <p:ext uri="{BB962C8B-B14F-4D97-AF65-F5344CB8AC3E}">
        <p14:creationId xmlns:p14="http://schemas.microsoft.com/office/powerpoint/2010/main" val="132352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4E93E-EC03-43AD-9A92-1996E4F2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Descrizione del Progetto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40D22BFB-E3DC-4D77-88C5-B9E96A784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10425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6059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15E716-1CF6-4C5B-8900-4FFD7BA72DB0}"/>
              </a:ext>
            </a:extLst>
          </p:cNvPr>
          <p:cNvSpPr txBox="1"/>
          <p:nvPr/>
        </p:nvSpPr>
        <p:spPr>
          <a:xfrm>
            <a:off x="2829232" y="147484"/>
            <a:ext cx="653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97B26A-3B0E-4EC0-BDC9-8FC996DA2D2D}"/>
              </a:ext>
            </a:extLst>
          </p:cNvPr>
          <p:cNvSpPr txBox="1"/>
          <p:nvPr/>
        </p:nvSpPr>
        <p:spPr>
          <a:xfrm>
            <a:off x="335526" y="868654"/>
            <a:ext cx="60984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#social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E0904B-9354-46BC-A962-C80D11884DC8}"/>
              </a:ext>
            </a:extLst>
          </p:cNvPr>
          <p:cNvSpPr txBox="1"/>
          <p:nvPr/>
        </p:nvSpPr>
        <p:spPr>
          <a:xfrm>
            <a:off x="7503242" y="976375"/>
            <a:ext cx="408899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#social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#nome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#matricola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86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1FF573-D187-4433-8F8B-993121876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82" y="612621"/>
            <a:ext cx="3532823" cy="6127392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7A71B1-CE90-4BDE-8FF6-A6CF48EB1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3"/>
          <a:stretch/>
        </p:blipFill>
        <p:spPr>
          <a:xfrm>
            <a:off x="1631732" y="1256128"/>
            <a:ext cx="3954066" cy="37730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3B1F9E-DFF9-40D8-8AA1-41ABD0FF7FFC}"/>
              </a:ext>
            </a:extLst>
          </p:cNvPr>
          <p:cNvSpPr txBox="1"/>
          <p:nvPr/>
        </p:nvSpPr>
        <p:spPr>
          <a:xfrm>
            <a:off x="2728452" y="117987"/>
            <a:ext cx="656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SEZIONE DISPOSITIVI MOBILI</a:t>
            </a:r>
          </a:p>
        </p:txBody>
      </p:sp>
    </p:spTree>
    <p:extLst>
      <p:ext uri="{BB962C8B-B14F-4D97-AF65-F5344CB8AC3E}">
        <p14:creationId xmlns:p14="http://schemas.microsoft.com/office/powerpoint/2010/main" val="360830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146915-899E-4A3D-BAF3-D0EE53800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23" y="189474"/>
            <a:ext cx="3564110" cy="647679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A66B93-121B-4C65-92D0-C9BB780B2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67" y="189474"/>
            <a:ext cx="3564111" cy="6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FF715F-F23F-470C-BA71-A28D9C195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02" y="105537"/>
            <a:ext cx="3147964" cy="6597288"/>
          </a:xfrm>
        </p:spPr>
      </p:pic>
      <p:pic>
        <p:nvPicPr>
          <p:cNvPr id="7" name="Immagine 6" descr="Immagine che contiene testo, nero, schermo, scuro&#10;&#10;Descrizione generata automaticamente">
            <a:extLst>
              <a:ext uri="{FF2B5EF4-FFF2-40B4-BE49-F238E27FC236}">
                <a16:creationId xmlns:a16="http://schemas.microsoft.com/office/drawing/2014/main" id="{042A700C-BADD-4455-AF43-B83526C8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60" y="105537"/>
            <a:ext cx="3582879" cy="6597289"/>
          </a:xfrm>
          <a:prstGeom prst="rect">
            <a:avLst/>
          </a:prstGeom>
        </p:spPr>
      </p:pic>
      <p:pic>
        <p:nvPicPr>
          <p:cNvPr id="9" name="Immagine 8" descr="Immagine che contiene testo, nero, scuro&#10;&#10;Descrizione generata automaticamente">
            <a:extLst>
              <a:ext uri="{FF2B5EF4-FFF2-40B4-BE49-F238E27FC236}">
                <a16:creationId xmlns:a16="http://schemas.microsoft.com/office/drawing/2014/main" id="{F9939398-E147-4DD7-84EC-78B088FF9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4" y="161506"/>
            <a:ext cx="3147963" cy="65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7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A33E47-7203-4AC5-A9BE-926C14B10AB7}"/>
              </a:ext>
            </a:extLst>
          </p:cNvPr>
          <p:cNvSpPr txBox="1"/>
          <p:nvPr/>
        </p:nvSpPr>
        <p:spPr>
          <a:xfrm>
            <a:off x="2610466" y="117986"/>
            <a:ext cx="68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F72550-9A61-4992-8393-4103D0F3797B}"/>
              </a:ext>
            </a:extLst>
          </p:cNvPr>
          <p:cNvSpPr txBox="1"/>
          <p:nvPr/>
        </p:nvSpPr>
        <p:spPr>
          <a:xfrm>
            <a:off x="1146686" y="797511"/>
            <a:ext cx="609845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#details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#testocentrale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0.8em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#comandi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B940CA-456B-4AE1-AF39-0995581EA15F}"/>
              </a:ext>
            </a:extLst>
          </p:cNvPr>
          <p:cNvSpPr txBox="1"/>
          <p:nvPr/>
        </p:nvSpPr>
        <p:spPr>
          <a:xfrm>
            <a:off x="7245144" y="797510"/>
            <a:ext cx="609845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#tasto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-end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99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2194A3-DD97-420D-903E-B2CAE0EA7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9" y="172370"/>
            <a:ext cx="11584781" cy="6513260"/>
          </a:xfrm>
        </p:spPr>
      </p:pic>
    </p:spTree>
    <p:extLst>
      <p:ext uri="{BB962C8B-B14F-4D97-AF65-F5344CB8AC3E}">
        <p14:creationId xmlns:p14="http://schemas.microsoft.com/office/powerpoint/2010/main" val="401666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ED5AB865-17D3-47A9-9635-F47FB485C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t="11412" r="54981" b="9362"/>
          <a:stretch/>
        </p:blipFill>
        <p:spPr>
          <a:xfrm>
            <a:off x="0" y="0"/>
            <a:ext cx="5618225" cy="685800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A13258-3336-4D6C-93A6-293F1C16194A}"/>
              </a:ext>
            </a:extLst>
          </p:cNvPr>
          <p:cNvSpPr txBox="1"/>
          <p:nvPr/>
        </p:nvSpPr>
        <p:spPr>
          <a:xfrm>
            <a:off x="5869858" y="2745044"/>
            <a:ext cx="5412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  <a:p>
            <a:pPr algn="ctr"/>
            <a:r>
              <a:rPr lang="it-IT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SEZIONE HEADER - NAV</a:t>
            </a:r>
          </a:p>
        </p:txBody>
      </p:sp>
    </p:spTree>
    <p:extLst>
      <p:ext uri="{BB962C8B-B14F-4D97-AF65-F5344CB8AC3E}">
        <p14:creationId xmlns:p14="http://schemas.microsoft.com/office/powerpoint/2010/main" val="343336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18829D-13E5-46F1-8184-0086119A2A76}"/>
              </a:ext>
            </a:extLst>
          </p:cNvPr>
          <p:cNvSpPr txBox="1"/>
          <p:nvPr/>
        </p:nvSpPr>
        <p:spPr>
          <a:xfrm>
            <a:off x="189309" y="100013"/>
            <a:ext cx="659725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/disegno.jpg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EDE048-FA53-4F49-AEE3-F1F3A17FD116}"/>
              </a:ext>
            </a:extLst>
          </p:cNvPr>
          <p:cNvSpPr txBox="1"/>
          <p:nvPr/>
        </p:nvSpPr>
        <p:spPr>
          <a:xfrm>
            <a:off x="441126" y="3208556"/>
            <a:ext cx="6093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3%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CE78DE-C18D-4E19-A0F7-65C52FB54FEE}"/>
              </a:ext>
            </a:extLst>
          </p:cNvPr>
          <p:cNvSpPr txBox="1"/>
          <p:nvPr/>
        </p:nvSpPr>
        <p:spPr>
          <a:xfrm>
            <a:off x="4564903" y="1070719"/>
            <a:ext cx="6093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7BF93D-B084-4850-9729-68A7A7071F3F}"/>
              </a:ext>
            </a:extLst>
          </p:cNvPr>
          <p:cNvSpPr txBox="1"/>
          <p:nvPr/>
        </p:nvSpPr>
        <p:spPr>
          <a:xfrm>
            <a:off x="4476452" y="3641790"/>
            <a:ext cx="43684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header::before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D97265-94A0-4371-8629-8EB476FD28E1}"/>
              </a:ext>
            </a:extLst>
          </p:cNvPr>
          <p:cNvSpPr txBox="1"/>
          <p:nvPr/>
        </p:nvSpPr>
        <p:spPr>
          <a:xfrm>
            <a:off x="9010575" y="268947"/>
            <a:ext cx="34123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 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2B4B97-B953-441F-A40F-E2CBD6A566CD}"/>
              </a:ext>
            </a:extLst>
          </p:cNvPr>
          <p:cNvSpPr txBox="1"/>
          <p:nvPr/>
        </p:nvSpPr>
        <p:spPr>
          <a:xfrm>
            <a:off x="3911798" y="149744"/>
            <a:ext cx="4368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  <a:endParaRPr lang="it-IT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2FDE47-D85F-4239-B8BA-2199AF4AFA00}"/>
              </a:ext>
            </a:extLst>
          </p:cNvPr>
          <p:cNvSpPr txBox="1"/>
          <p:nvPr/>
        </p:nvSpPr>
        <p:spPr>
          <a:xfrm>
            <a:off x="8688679" y="3319131"/>
            <a:ext cx="620791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320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4F2692-B70D-498F-A7A7-BD12CEEBD39B}"/>
              </a:ext>
            </a:extLst>
          </p:cNvPr>
          <p:cNvSpPr txBox="1"/>
          <p:nvPr/>
        </p:nvSpPr>
        <p:spPr>
          <a:xfrm>
            <a:off x="403622" y="258901"/>
            <a:ext cx="609361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 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'Source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Sans Pro'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#testocentrale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#testocentrale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'Carter One'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ghostwhite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#testocentrale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718C3C-2C02-4B6E-BADC-F4E51C25794F}"/>
              </a:ext>
            </a:extLst>
          </p:cNvPr>
          <p:cNvSpPr txBox="1"/>
          <p:nvPr/>
        </p:nvSpPr>
        <p:spPr>
          <a:xfrm>
            <a:off x="5289948" y="258901"/>
            <a:ext cx="5039915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                     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                           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  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#comandi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'PT Sans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Narrow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#comandi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627DE1-3382-40D8-B0ED-61AA78EA5E3D}"/>
              </a:ext>
            </a:extLst>
          </p:cNvPr>
          <p:cNvSpPr txBox="1"/>
          <p:nvPr/>
        </p:nvSpPr>
        <p:spPr>
          <a:xfrm>
            <a:off x="8701435" y="320456"/>
            <a:ext cx="37266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a.bottone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'PT Sans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Narrow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46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5E0D7E-1454-4DBD-8536-13C5B9D06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"/>
          <a:stretch/>
        </p:blipFill>
        <p:spPr>
          <a:xfrm>
            <a:off x="70815" y="227198"/>
            <a:ext cx="12050369" cy="6403604"/>
          </a:xfrm>
        </p:spPr>
      </p:pic>
    </p:spTree>
    <p:extLst>
      <p:ext uri="{BB962C8B-B14F-4D97-AF65-F5344CB8AC3E}">
        <p14:creationId xmlns:p14="http://schemas.microsoft.com/office/powerpoint/2010/main" val="28100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DA40DC7C-3804-461F-BF27-72E4F44E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0" t="17820" r="32454" b="52564"/>
          <a:stretch/>
        </p:blipFill>
        <p:spPr>
          <a:xfrm>
            <a:off x="0" y="0"/>
            <a:ext cx="12192000" cy="398206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B2226C-D3C4-4BB0-ABE6-96CD2BD1F47C}"/>
              </a:ext>
            </a:extLst>
          </p:cNvPr>
          <p:cNvSpPr txBox="1"/>
          <p:nvPr/>
        </p:nvSpPr>
        <p:spPr>
          <a:xfrm>
            <a:off x="1877961" y="4173794"/>
            <a:ext cx="8436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CODICE HTML</a:t>
            </a:r>
          </a:p>
        </p:txBody>
      </p:sp>
    </p:spTree>
    <p:extLst>
      <p:ext uri="{BB962C8B-B14F-4D97-AF65-F5344CB8AC3E}">
        <p14:creationId xmlns:p14="http://schemas.microsoft.com/office/powerpoint/2010/main" val="229148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518DBA-BC8B-4336-B3AB-41198D1ED85D}"/>
              </a:ext>
            </a:extLst>
          </p:cNvPr>
          <p:cNvSpPr txBox="1"/>
          <p:nvPr/>
        </p:nvSpPr>
        <p:spPr>
          <a:xfrm>
            <a:off x="1161434" y="974968"/>
            <a:ext cx="609845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#main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#242523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1vw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1vh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#main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#main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'Truculenta'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32368A-F196-44BA-AD7A-24E026DC59BB}"/>
              </a:ext>
            </a:extLst>
          </p:cNvPr>
          <p:cNvSpPr txBox="1"/>
          <p:nvPr/>
        </p:nvSpPr>
        <p:spPr>
          <a:xfrm>
            <a:off x="3456039" y="263642"/>
            <a:ext cx="52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CODICE CSS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A0311E-538F-468C-B3C7-77BB78C7179C}"/>
              </a:ext>
            </a:extLst>
          </p:cNvPr>
          <p:cNvSpPr txBox="1"/>
          <p:nvPr/>
        </p:nvSpPr>
        <p:spPr>
          <a:xfrm>
            <a:off x="7149281" y="937310"/>
            <a:ext cx="60984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centro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5953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Personalizzato 3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400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2120</Words>
  <Application>Microsoft Office PowerPoint</Application>
  <PresentationFormat>Widescreen</PresentationFormat>
  <Paragraphs>342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Aharoni</vt:lpstr>
      <vt:lpstr>Calisto MT</vt:lpstr>
      <vt:lpstr>Consolas</vt:lpstr>
      <vt:lpstr>Georgia Pro Black</vt:lpstr>
      <vt:lpstr>Wingdings 2</vt:lpstr>
      <vt:lpstr>Ardesia</vt:lpstr>
      <vt:lpstr>PROGETTO ESAME  WEB PROGRAMMING</vt:lpstr>
      <vt:lpstr>Descrizione del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AGATA ROSSELLI</dc:creator>
  <cp:lastModifiedBy>AGATA ROSSELLI</cp:lastModifiedBy>
  <cp:revision>10</cp:revision>
  <dcterms:created xsi:type="dcterms:W3CDTF">2021-03-21T15:55:24Z</dcterms:created>
  <dcterms:modified xsi:type="dcterms:W3CDTF">2021-03-26T22:31:12Z</dcterms:modified>
</cp:coreProperties>
</file>